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95" d="100"/>
          <a:sy n="95" d="100"/>
        </p:scale>
        <p:origin x="2392" y="-3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7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8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9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4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>
                    <a:tint val="82000"/>
                  </a:schemeClr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82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82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8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9/23/25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4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9/23/25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1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9/23/25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19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9/23/25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1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9/23/25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4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889F-2253-6844-AB19-0F840BDF7C45}" type="datetimeFigureOut">
              <a:rPr lang="en-US" smtClean="0"/>
              <a:t>9/23/25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1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62889F-2253-6844-AB19-0F840BDF7C45}" type="datetimeFigureOut">
              <a:rPr lang="en-US" smtClean="0"/>
              <a:t>9/23/25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D478FB-2C89-8145-AAA4-78F50DE1F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9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D17DB3-279C-7F7A-C689-E9389AC05F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0058400" cy="155448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659CF1-5A26-0921-6279-D2E543E65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8884" y="6833938"/>
            <a:ext cx="4539915" cy="57751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Day, Month XX, 2025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7E153E1-5988-07C4-265A-45129B29D921}"/>
              </a:ext>
            </a:extLst>
          </p:cNvPr>
          <p:cNvSpPr txBox="1">
            <a:spLocks/>
          </p:cNvSpPr>
          <p:nvPr/>
        </p:nvSpPr>
        <p:spPr>
          <a:xfrm>
            <a:off x="4908884" y="8069179"/>
            <a:ext cx="4539915" cy="898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latin typeface="Calibri" panose="020F0502020204030204" pitchFamily="34" charset="0"/>
                <a:cs typeface="Calibri" panose="020F0502020204030204" pitchFamily="34" charset="0"/>
              </a:rPr>
              <a:t>X PM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B48AA93-4504-E6B0-C2A2-8F57228C8659}"/>
              </a:ext>
            </a:extLst>
          </p:cNvPr>
          <p:cNvSpPr txBox="1">
            <a:spLocks/>
          </p:cNvSpPr>
          <p:nvPr/>
        </p:nvSpPr>
        <p:spPr>
          <a:xfrm>
            <a:off x="4908883" y="9320465"/>
            <a:ext cx="4539915" cy="2085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584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None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68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752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044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23360" indent="0" algn="ctr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None/>
              <a:defRPr sz="1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City, State Zip Code</a:t>
            </a:r>
          </a:p>
        </p:txBody>
      </p:sp>
    </p:spTree>
    <p:extLst>
      <p:ext uri="{BB962C8B-B14F-4D97-AF65-F5344CB8AC3E}">
        <p14:creationId xmlns:p14="http://schemas.microsoft.com/office/powerpoint/2010/main" val="982541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7afdbef-6056-46a1-9cb1-80933761ccae}" enabled="1" method="Standard" siteId="{29ed230f-0ca3-4a84-a8b5-27c2b934b6f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14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Thien Forbes</dc:creator>
  <cp:lastModifiedBy>Thien Forbes</cp:lastModifiedBy>
  <cp:revision>2</cp:revision>
  <dcterms:created xsi:type="dcterms:W3CDTF">2025-05-08T16:28:48Z</dcterms:created>
  <dcterms:modified xsi:type="dcterms:W3CDTF">2025-09-23T21:42:52Z</dcterms:modified>
</cp:coreProperties>
</file>